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16" r:id="rId2"/>
  </p:sldIdLst>
  <p:sldSz cx="25920700" cy="27360563"/>
  <p:notesSz cx="6858000" cy="9144000"/>
  <p:defaultTextStyle>
    <a:defPPr>
      <a:defRPr lang="en-US"/>
    </a:defPPr>
    <a:lvl1pPr marL="0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1pPr>
    <a:lvl2pPr marL="1194861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2pPr>
    <a:lvl3pPr marL="2389722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3pPr>
    <a:lvl4pPr marL="3584583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4pPr>
    <a:lvl5pPr marL="4779445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5pPr>
    <a:lvl6pPr marL="5974308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6pPr>
    <a:lvl7pPr marL="7169169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7pPr>
    <a:lvl8pPr marL="8364029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8pPr>
    <a:lvl9pPr marL="9558890" algn="l" defTabSz="2389722" rtl="0" eaLnBrk="1" latinLnBrk="0" hangingPunct="1">
      <a:defRPr sz="47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18" userDrawn="1">
          <p15:clr>
            <a:srgbClr val="A4A3A4"/>
          </p15:clr>
        </p15:guide>
        <p15:guide id="2" pos="8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CA6"/>
    <a:srgbClr val="FFCF01"/>
    <a:srgbClr val="C09B00"/>
    <a:srgbClr val="A80000"/>
    <a:srgbClr val="9E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03" autoAdjust="0"/>
  </p:normalViewPr>
  <p:slideViewPr>
    <p:cSldViewPr>
      <p:cViewPr varScale="1">
        <p:scale>
          <a:sx n="20" d="100"/>
          <a:sy n="20" d="100"/>
        </p:scale>
        <p:origin x="906" y="90"/>
      </p:cViewPr>
      <p:guideLst>
        <p:guide orient="horz" pos="8618"/>
        <p:guide pos="8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053" y="8499530"/>
            <a:ext cx="22032595" cy="5864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106" y="15504320"/>
            <a:ext cx="18144489" cy="6992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6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3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9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63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9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6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2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069819" y="2919745"/>
            <a:ext cx="9328754" cy="62257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74" y="2919745"/>
            <a:ext cx="27563243" cy="62257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557" y="17581701"/>
            <a:ext cx="22032595" cy="5434112"/>
          </a:xfrm>
        </p:spPr>
        <p:txBody>
          <a:bodyPr anchor="t"/>
          <a:lstStyle>
            <a:lvl1pPr algn="l">
              <a:defRPr sz="929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557" y="11596596"/>
            <a:ext cx="22032595" cy="5985121"/>
          </a:xfrm>
        </p:spPr>
        <p:txBody>
          <a:bodyPr anchor="b"/>
          <a:lstStyle>
            <a:lvl1pPr marL="0" indent="0">
              <a:buNone/>
              <a:defRPr sz="4685">
                <a:solidFill>
                  <a:schemeClr val="tx1">
                    <a:tint val="75000"/>
                  </a:schemeClr>
                </a:solidFill>
              </a:defRPr>
            </a:lvl1pPr>
            <a:lvl2pPr marL="1065959" indent="0">
              <a:buNone/>
              <a:defRPr sz="4232">
                <a:solidFill>
                  <a:schemeClr val="tx1">
                    <a:tint val="75000"/>
                  </a:schemeClr>
                </a:solidFill>
              </a:defRPr>
            </a:lvl2pPr>
            <a:lvl3pPr marL="2131919" indent="0">
              <a:buNone/>
              <a:defRPr sz="3778">
                <a:solidFill>
                  <a:schemeClr val="tx1">
                    <a:tint val="75000"/>
                  </a:schemeClr>
                </a:solidFill>
              </a:defRPr>
            </a:lvl3pPr>
            <a:lvl4pPr marL="3197877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4pPr>
            <a:lvl5pPr marL="4263837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5pPr>
            <a:lvl6pPr marL="5329796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6pPr>
            <a:lvl7pPr marL="6395756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7pPr>
            <a:lvl8pPr marL="7461715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8pPr>
            <a:lvl9pPr marL="8527674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65" y="17024374"/>
            <a:ext cx="18445997" cy="48153327"/>
          </a:xfrm>
        </p:spPr>
        <p:txBody>
          <a:bodyPr/>
          <a:lstStyle>
            <a:lvl1pPr>
              <a:defRPr sz="6574"/>
            </a:lvl1pPr>
            <a:lvl2pPr>
              <a:defRPr sz="5592"/>
            </a:lvl2pPr>
            <a:lvl3pPr>
              <a:defRPr sz="4685"/>
            </a:lvl3pPr>
            <a:lvl4pPr>
              <a:defRPr sz="4232"/>
            </a:lvl4pPr>
            <a:lvl5pPr>
              <a:defRPr sz="4232"/>
            </a:lvl5pPr>
            <a:lvl6pPr>
              <a:defRPr sz="4232"/>
            </a:lvl6pPr>
            <a:lvl7pPr>
              <a:defRPr sz="4232"/>
            </a:lvl7pPr>
            <a:lvl8pPr>
              <a:defRPr sz="4232"/>
            </a:lvl8pPr>
            <a:lvl9pPr>
              <a:defRPr sz="42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2576" y="17024374"/>
            <a:ext cx="18446001" cy="48153327"/>
          </a:xfrm>
        </p:spPr>
        <p:txBody>
          <a:bodyPr/>
          <a:lstStyle>
            <a:lvl1pPr>
              <a:defRPr sz="6574"/>
            </a:lvl1pPr>
            <a:lvl2pPr>
              <a:defRPr sz="5592"/>
            </a:lvl2pPr>
            <a:lvl3pPr>
              <a:defRPr sz="4685"/>
            </a:lvl3pPr>
            <a:lvl4pPr>
              <a:defRPr sz="4232"/>
            </a:lvl4pPr>
            <a:lvl5pPr>
              <a:defRPr sz="4232"/>
            </a:lvl5pPr>
            <a:lvl6pPr>
              <a:defRPr sz="4232"/>
            </a:lvl6pPr>
            <a:lvl7pPr>
              <a:defRPr sz="4232"/>
            </a:lvl7pPr>
            <a:lvl8pPr>
              <a:defRPr sz="4232"/>
            </a:lvl8pPr>
            <a:lvl9pPr>
              <a:defRPr sz="42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35" y="1095691"/>
            <a:ext cx="23328631" cy="45600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43" y="6124464"/>
            <a:ext cx="11452812" cy="2552383"/>
          </a:xfrm>
        </p:spPr>
        <p:txBody>
          <a:bodyPr anchor="b"/>
          <a:lstStyle>
            <a:lvl1pPr marL="0" indent="0">
              <a:buNone/>
              <a:defRPr sz="5592" b="1"/>
            </a:lvl1pPr>
            <a:lvl2pPr marL="1065959" indent="0">
              <a:buNone/>
              <a:defRPr sz="4685" b="1"/>
            </a:lvl2pPr>
            <a:lvl3pPr marL="2131919" indent="0">
              <a:buNone/>
              <a:defRPr sz="4232" b="1"/>
            </a:lvl3pPr>
            <a:lvl4pPr marL="3197877" indent="0">
              <a:buNone/>
              <a:defRPr sz="3778" b="1"/>
            </a:lvl4pPr>
            <a:lvl5pPr marL="4263837" indent="0">
              <a:buNone/>
              <a:defRPr sz="3778" b="1"/>
            </a:lvl5pPr>
            <a:lvl6pPr marL="5329796" indent="0">
              <a:buNone/>
              <a:defRPr sz="3778" b="1"/>
            </a:lvl6pPr>
            <a:lvl7pPr marL="6395756" indent="0">
              <a:buNone/>
              <a:defRPr sz="3778" b="1"/>
            </a:lvl7pPr>
            <a:lvl8pPr marL="7461715" indent="0">
              <a:buNone/>
              <a:defRPr sz="3778" b="1"/>
            </a:lvl8pPr>
            <a:lvl9pPr marL="8527674" indent="0">
              <a:buNone/>
              <a:defRPr sz="3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043" y="8676846"/>
            <a:ext cx="11452812" cy="15763994"/>
          </a:xfrm>
        </p:spPr>
        <p:txBody>
          <a:bodyPr/>
          <a:lstStyle>
            <a:lvl1pPr>
              <a:defRPr sz="5592"/>
            </a:lvl1pPr>
            <a:lvl2pPr>
              <a:defRPr sz="4685"/>
            </a:lvl2pPr>
            <a:lvl3pPr>
              <a:defRPr sz="4232"/>
            </a:lvl3pPr>
            <a:lvl4pPr>
              <a:defRPr sz="3778"/>
            </a:lvl4pPr>
            <a:lvl5pPr>
              <a:defRPr sz="3778"/>
            </a:lvl5pPr>
            <a:lvl6pPr>
              <a:defRPr sz="3778"/>
            </a:lvl6pPr>
            <a:lvl7pPr>
              <a:defRPr sz="3778"/>
            </a:lvl7pPr>
            <a:lvl8pPr>
              <a:defRPr sz="3778"/>
            </a:lvl8pPr>
            <a:lvl9pPr>
              <a:defRPr sz="3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167362" y="6124464"/>
            <a:ext cx="11457309" cy="2552383"/>
          </a:xfrm>
        </p:spPr>
        <p:txBody>
          <a:bodyPr anchor="b"/>
          <a:lstStyle>
            <a:lvl1pPr marL="0" indent="0">
              <a:buNone/>
              <a:defRPr sz="5592" b="1"/>
            </a:lvl1pPr>
            <a:lvl2pPr marL="1065959" indent="0">
              <a:buNone/>
              <a:defRPr sz="4685" b="1"/>
            </a:lvl2pPr>
            <a:lvl3pPr marL="2131919" indent="0">
              <a:buNone/>
              <a:defRPr sz="4232" b="1"/>
            </a:lvl3pPr>
            <a:lvl4pPr marL="3197877" indent="0">
              <a:buNone/>
              <a:defRPr sz="3778" b="1"/>
            </a:lvl4pPr>
            <a:lvl5pPr marL="4263837" indent="0">
              <a:buNone/>
              <a:defRPr sz="3778" b="1"/>
            </a:lvl5pPr>
            <a:lvl6pPr marL="5329796" indent="0">
              <a:buNone/>
              <a:defRPr sz="3778" b="1"/>
            </a:lvl6pPr>
            <a:lvl7pPr marL="6395756" indent="0">
              <a:buNone/>
              <a:defRPr sz="3778" b="1"/>
            </a:lvl7pPr>
            <a:lvl8pPr marL="7461715" indent="0">
              <a:buNone/>
              <a:defRPr sz="3778" b="1"/>
            </a:lvl8pPr>
            <a:lvl9pPr marL="8527674" indent="0">
              <a:buNone/>
              <a:defRPr sz="3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167362" y="8676846"/>
            <a:ext cx="11457309" cy="15763994"/>
          </a:xfrm>
        </p:spPr>
        <p:txBody>
          <a:bodyPr/>
          <a:lstStyle>
            <a:lvl1pPr>
              <a:defRPr sz="5592"/>
            </a:lvl1pPr>
            <a:lvl2pPr>
              <a:defRPr sz="4685"/>
            </a:lvl2pPr>
            <a:lvl3pPr>
              <a:defRPr sz="4232"/>
            </a:lvl3pPr>
            <a:lvl4pPr>
              <a:defRPr sz="3778"/>
            </a:lvl4pPr>
            <a:lvl5pPr>
              <a:defRPr sz="3778"/>
            </a:lvl5pPr>
            <a:lvl6pPr>
              <a:defRPr sz="3778"/>
            </a:lvl6pPr>
            <a:lvl7pPr>
              <a:defRPr sz="3778"/>
            </a:lvl7pPr>
            <a:lvl8pPr>
              <a:defRPr sz="3778"/>
            </a:lvl8pPr>
            <a:lvl9pPr>
              <a:defRPr sz="3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50" y="1089358"/>
            <a:ext cx="8527732" cy="4636095"/>
          </a:xfrm>
        </p:spPr>
        <p:txBody>
          <a:bodyPr anchor="b"/>
          <a:lstStyle>
            <a:lvl1pPr algn="l">
              <a:defRPr sz="46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4274" y="1089379"/>
            <a:ext cx="14490391" cy="23351483"/>
          </a:xfrm>
        </p:spPr>
        <p:txBody>
          <a:bodyPr/>
          <a:lstStyle>
            <a:lvl1pPr>
              <a:defRPr sz="7481"/>
            </a:lvl1pPr>
            <a:lvl2pPr>
              <a:defRPr sz="6574"/>
            </a:lvl2pPr>
            <a:lvl3pPr>
              <a:defRPr sz="5592"/>
            </a:lvl3pPr>
            <a:lvl4pPr>
              <a:defRPr sz="4685"/>
            </a:lvl4pPr>
            <a:lvl5pPr>
              <a:defRPr sz="4685"/>
            </a:lvl5pPr>
            <a:lvl6pPr>
              <a:defRPr sz="4685"/>
            </a:lvl6pPr>
            <a:lvl7pPr>
              <a:defRPr sz="4685"/>
            </a:lvl7pPr>
            <a:lvl8pPr>
              <a:defRPr sz="4685"/>
            </a:lvl8pPr>
            <a:lvl9pPr>
              <a:defRPr sz="4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050" y="5725474"/>
            <a:ext cx="8527732" cy="18715387"/>
          </a:xfrm>
        </p:spPr>
        <p:txBody>
          <a:bodyPr/>
          <a:lstStyle>
            <a:lvl1pPr marL="0" indent="0">
              <a:buNone/>
              <a:defRPr sz="3325"/>
            </a:lvl1pPr>
            <a:lvl2pPr marL="1065959" indent="0">
              <a:buNone/>
              <a:defRPr sz="2872"/>
            </a:lvl2pPr>
            <a:lvl3pPr marL="2131919" indent="0">
              <a:buNone/>
              <a:defRPr sz="2418"/>
            </a:lvl3pPr>
            <a:lvl4pPr marL="3197877" indent="0">
              <a:buNone/>
              <a:defRPr sz="2191"/>
            </a:lvl4pPr>
            <a:lvl5pPr marL="4263837" indent="0">
              <a:buNone/>
              <a:defRPr sz="2191"/>
            </a:lvl5pPr>
            <a:lvl6pPr marL="5329796" indent="0">
              <a:buNone/>
              <a:defRPr sz="2191"/>
            </a:lvl6pPr>
            <a:lvl7pPr marL="6395756" indent="0">
              <a:buNone/>
              <a:defRPr sz="2191"/>
            </a:lvl7pPr>
            <a:lvl8pPr marL="7461715" indent="0">
              <a:buNone/>
              <a:defRPr sz="2191"/>
            </a:lvl8pPr>
            <a:lvl9pPr marL="8527674" indent="0">
              <a:buNone/>
              <a:defRPr sz="21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640" y="19152404"/>
            <a:ext cx="15552420" cy="2261048"/>
          </a:xfrm>
        </p:spPr>
        <p:txBody>
          <a:bodyPr anchor="b"/>
          <a:lstStyle>
            <a:lvl1pPr algn="l">
              <a:defRPr sz="46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640" y="2444718"/>
            <a:ext cx="15552420" cy="16416338"/>
          </a:xfrm>
        </p:spPr>
        <p:txBody>
          <a:bodyPr/>
          <a:lstStyle>
            <a:lvl1pPr marL="0" indent="0">
              <a:buNone/>
              <a:defRPr sz="7481"/>
            </a:lvl1pPr>
            <a:lvl2pPr marL="1065959" indent="0">
              <a:buNone/>
              <a:defRPr sz="6574"/>
            </a:lvl2pPr>
            <a:lvl3pPr marL="2131919" indent="0">
              <a:buNone/>
              <a:defRPr sz="5592"/>
            </a:lvl3pPr>
            <a:lvl4pPr marL="3197877" indent="0">
              <a:buNone/>
              <a:defRPr sz="4685"/>
            </a:lvl4pPr>
            <a:lvl5pPr marL="4263837" indent="0">
              <a:buNone/>
              <a:defRPr sz="4685"/>
            </a:lvl5pPr>
            <a:lvl6pPr marL="5329796" indent="0">
              <a:buNone/>
              <a:defRPr sz="4685"/>
            </a:lvl6pPr>
            <a:lvl7pPr marL="6395756" indent="0">
              <a:buNone/>
              <a:defRPr sz="4685"/>
            </a:lvl7pPr>
            <a:lvl8pPr marL="7461715" indent="0">
              <a:buNone/>
              <a:defRPr sz="4685"/>
            </a:lvl8pPr>
            <a:lvl9pPr marL="8527674" indent="0">
              <a:buNone/>
              <a:defRPr sz="46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640" y="21413453"/>
            <a:ext cx="15552420" cy="3211064"/>
          </a:xfrm>
        </p:spPr>
        <p:txBody>
          <a:bodyPr/>
          <a:lstStyle>
            <a:lvl1pPr marL="0" indent="0">
              <a:buNone/>
              <a:defRPr sz="3325"/>
            </a:lvl1pPr>
            <a:lvl2pPr marL="1065959" indent="0">
              <a:buNone/>
              <a:defRPr sz="2872"/>
            </a:lvl2pPr>
            <a:lvl3pPr marL="2131919" indent="0">
              <a:buNone/>
              <a:defRPr sz="2418"/>
            </a:lvl3pPr>
            <a:lvl4pPr marL="3197877" indent="0">
              <a:buNone/>
              <a:defRPr sz="2191"/>
            </a:lvl4pPr>
            <a:lvl5pPr marL="4263837" indent="0">
              <a:buNone/>
              <a:defRPr sz="2191"/>
            </a:lvl5pPr>
            <a:lvl6pPr marL="5329796" indent="0">
              <a:buNone/>
              <a:defRPr sz="2191"/>
            </a:lvl6pPr>
            <a:lvl7pPr marL="6395756" indent="0">
              <a:buNone/>
              <a:defRPr sz="2191"/>
            </a:lvl7pPr>
            <a:lvl8pPr marL="7461715" indent="0">
              <a:buNone/>
              <a:defRPr sz="2191"/>
            </a:lvl8pPr>
            <a:lvl9pPr marL="8527674" indent="0">
              <a:buNone/>
              <a:defRPr sz="21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6035" y="1095691"/>
            <a:ext cx="23328631" cy="4560094"/>
          </a:xfrm>
          <a:prstGeom prst="rect">
            <a:avLst/>
          </a:prstGeom>
        </p:spPr>
        <p:txBody>
          <a:bodyPr vert="horz" lIns="282128" tIns="141063" rIns="282128" bIns="1410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35" y="6384154"/>
            <a:ext cx="23328631" cy="18056707"/>
          </a:xfrm>
          <a:prstGeom prst="rect">
            <a:avLst/>
          </a:prstGeom>
        </p:spPr>
        <p:txBody>
          <a:bodyPr vert="horz" lIns="282128" tIns="141063" rIns="282128" bIns="1410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6035" y="25359213"/>
            <a:ext cx="6048163" cy="1456697"/>
          </a:xfrm>
          <a:prstGeom prst="rect">
            <a:avLst/>
          </a:prstGeom>
        </p:spPr>
        <p:txBody>
          <a:bodyPr vert="horz" lIns="282128" tIns="141063" rIns="282128" bIns="141063" rtlCol="0" anchor="ctr"/>
          <a:lstStyle>
            <a:lvl1pPr algn="l">
              <a:defRPr sz="2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CFF3-67AD-4820-81DB-F80651E474F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56240" y="25359213"/>
            <a:ext cx="8208222" cy="1456697"/>
          </a:xfrm>
          <a:prstGeom prst="rect">
            <a:avLst/>
          </a:prstGeom>
        </p:spPr>
        <p:txBody>
          <a:bodyPr vert="horz" lIns="282128" tIns="141063" rIns="282128" bIns="141063" rtlCol="0" anchor="ctr"/>
          <a:lstStyle>
            <a:lvl1pPr algn="ctr">
              <a:defRPr sz="2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576503" y="25359213"/>
            <a:ext cx="6048163" cy="1456697"/>
          </a:xfrm>
          <a:prstGeom prst="rect">
            <a:avLst/>
          </a:prstGeom>
        </p:spPr>
        <p:txBody>
          <a:bodyPr vert="horz" lIns="282128" tIns="141063" rIns="282128" bIns="141063" rtlCol="0" anchor="ctr"/>
          <a:lstStyle>
            <a:lvl1pPr algn="r">
              <a:defRPr sz="2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0573-B5EE-4706-9C85-95B982D55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2131919" rtl="0" eaLnBrk="1" latinLnBrk="0" hangingPunct="1">
        <a:spcBef>
          <a:spcPct val="0"/>
        </a:spcBef>
        <a:buNone/>
        <a:defRPr sz="10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9470" indent="-799470" algn="l" defTabSz="2131919" rtl="0" eaLnBrk="1" latinLnBrk="0" hangingPunct="1">
        <a:spcBef>
          <a:spcPct val="20000"/>
        </a:spcBef>
        <a:buFont typeface="Arial" pitchFamily="34" charset="0"/>
        <a:buChar char="•"/>
        <a:defRPr sz="7481" kern="1200">
          <a:solidFill>
            <a:schemeClr val="tx1"/>
          </a:solidFill>
          <a:latin typeface="+mn-lt"/>
          <a:ea typeface="+mn-ea"/>
          <a:cs typeface="+mn-cs"/>
        </a:defRPr>
      </a:lvl1pPr>
      <a:lvl2pPr marL="1732185" indent="-666225" algn="l" defTabSz="2131919" rtl="0" eaLnBrk="1" latinLnBrk="0" hangingPunct="1">
        <a:spcBef>
          <a:spcPct val="20000"/>
        </a:spcBef>
        <a:buFont typeface="Arial" pitchFamily="34" charset="0"/>
        <a:buChar char="–"/>
        <a:defRPr sz="6574" kern="1200">
          <a:solidFill>
            <a:schemeClr val="tx1"/>
          </a:solidFill>
          <a:latin typeface="+mn-lt"/>
          <a:ea typeface="+mn-ea"/>
          <a:cs typeface="+mn-cs"/>
        </a:defRPr>
      </a:lvl2pPr>
      <a:lvl3pPr marL="2664898" indent="-532980" algn="l" defTabSz="2131919" rtl="0" eaLnBrk="1" latinLnBrk="0" hangingPunct="1">
        <a:spcBef>
          <a:spcPct val="20000"/>
        </a:spcBef>
        <a:buFont typeface="Arial" pitchFamily="34" charset="0"/>
        <a:buChar char="•"/>
        <a:defRPr sz="5592" kern="1200">
          <a:solidFill>
            <a:schemeClr val="tx1"/>
          </a:solidFill>
          <a:latin typeface="+mn-lt"/>
          <a:ea typeface="+mn-ea"/>
          <a:cs typeface="+mn-cs"/>
        </a:defRPr>
      </a:lvl3pPr>
      <a:lvl4pPr marL="3730857" indent="-532980" algn="l" defTabSz="2131919" rtl="0" eaLnBrk="1" latinLnBrk="0" hangingPunct="1">
        <a:spcBef>
          <a:spcPct val="20000"/>
        </a:spcBef>
        <a:buFont typeface="Arial" pitchFamily="34" charset="0"/>
        <a:buChar char="–"/>
        <a:defRPr sz="4685" kern="1200">
          <a:solidFill>
            <a:schemeClr val="tx1"/>
          </a:solidFill>
          <a:latin typeface="+mn-lt"/>
          <a:ea typeface="+mn-ea"/>
          <a:cs typeface="+mn-cs"/>
        </a:defRPr>
      </a:lvl4pPr>
      <a:lvl5pPr marL="4796817" indent="-532980" algn="l" defTabSz="2131919" rtl="0" eaLnBrk="1" latinLnBrk="0" hangingPunct="1">
        <a:spcBef>
          <a:spcPct val="20000"/>
        </a:spcBef>
        <a:buFont typeface="Arial" pitchFamily="34" charset="0"/>
        <a:buChar char="»"/>
        <a:defRPr sz="4685" kern="1200">
          <a:solidFill>
            <a:schemeClr val="tx1"/>
          </a:solidFill>
          <a:latin typeface="+mn-lt"/>
          <a:ea typeface="+mn-ea"/>
          <a:cs typeface="+mn-cs"/>
        </a:defRPr>
      </a:lvl5pPr>
      <a:lvl6pPr marL="5862776" indent="-532980" algn="l" defTabSz="2131919" rtl="0" eaLnBrk="1" latinLnBrk="0" hangingPunct="1">
        <a:spcBef>
          <a:spcPct val="20000"/>
        </a:spcBef>
        <a:buFont typeface="Arial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6pPr>
      <a:lvl7pPr marL="6928735" indent="-532980" algn="l" defTabSz="2131919" rtl="0" eaLnBrk="1" latinLnBrk="0" hangingPunct="1">
        <a:spcBef>
          <a:spcPct val="20000"/>
        </a:spcBef>
        <a:buFont typeface="Arial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7pPr>
      <a:lvl8pPr marL="7994694" indent="-532980" algn="l" defTabSz="2131919" rtl="0" eaLnBrk="1" latinLnBrk="0" hangingPunct="1">
        <a:spcBef>
          <a:spcPct val="20000"/>
        </a:spcBef>
        <a:buFont typeface="Arial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8pPr>
      <a:lvl9pPr marL="9060653" indent="-532980" algn="l" defTabSz="2131919" rtl="0" eaLnBrk="1" latinLnBrk="0" hangingPunct="1">
        <a:spcBef>
          <a:spcPct val="20000"/>
        </a:spcBef>
        <a:buFont typeface="Arial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1pPr>
      <a:lvl2pPr marL="1065959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2pPr>
      <a:lvl3pPr marL="2131919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3pPr>
      <a:lvl4pPr marL="3197877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4pPr>
      <a:lvl5pPr marL="4263837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5pPr>
      <a:lvl6pPr marL="5329796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6pPr>
      <a:lvl7pPr marL="6395756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7pPr>
      <a:lvl8pPr marL="7461715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8pPr>
      <a:lvl9pPr marL="8527674" algn="l" defTabSz="2131919" rtl="0" eaLnBrk="1" latinLnBrk="0" hangingPunct="1">
        <a:defRPr sz="4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145C47E-DCF7-4FEC-951D-F301B71C4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59" y="1303754"/>
            <a:ext cx="6841447" cy="8845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0192F-B68D-4683-B5FC-2BB8AC5FC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43"/>
          <a:stretch/>
        </p:blipFill>
        <p:spPr>
          <a:xfrm>
            <a:off x="2844090" y="13500844"/>
            <a:ext cx="6400800" cy="5591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47BA85-5BE6-4BF1-923D-8929A2DB89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418"/>
          <a:stretch/>
        </p:blipFill>
        <p:spPr>
          <a:xfrm>
            <a:off x="10753480" y="21155055"/>
            <a:ext cx="5762625" cy="5591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31147-7BB9-4E60-A074-F22938C270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5" b="27755"/>
          <a:stretch/>
        </p:blipFill>
        <p:spPr>
          <a:xfrm>
            <a:off x="17289334" y="14417717"/>
            <a:ext cx="6400801" cy="487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EF58B-67DC-4617-89DE-E8CD41F23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639" y="20263613"/>
            <a:ext cx="6513816" cy="6482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FE0B7-F71B-4CAF-8EBE-432739AFA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3617" y="20928556"/>
            <a:ext cx="6677025" cy="644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41934-0449-4B37-83A8-76F9BEABA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7465" y="14024556"/>
            <a:ext cx="6626831" cy="70172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0E353-3B1D-466E-BDD9-466AB953D239}"/>
              </a:ext>
            </a:extLst>
          </p:cNvPr>
          <p:cNvSpPr/>
          <p:nvPr/>
        </p:nvSpPr>
        <p:spPr>
          <a:xfrm>
            <a:off x="9177455" y="2761637"/>
            <a:ext cx="16223758" cy="447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Fish pots, </a:t>
            </a:r>
            <a:r>
              <a:rPr lang="en-US" dirty="0" err="1"/>
              <a:t>calavans</a:t>
            </a:r>
            <a:r>
              <a:rPr lang="en-US" dirty="0"/>
              <a:t> and nets provided the means for us to trap food sources. Fifi’s provided light for hunting crabs at night.</a:t>
            </a:r>
          </a:p>
          <a:p>
            <a:endParaRPr lang="en-US" dirty="0"/>
          </a:p>
          <a:p>
            <a:r>
              <a:rPr lang="en-US" dirty="0"/>
              <a:t>Cast Net, Seine Net, Trap Net, Hammock, all them I make and more..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CE713-B8FF-4C33-B643-728795653466}"/>
              </a:ext>
            </a:extLst>
          </p:cNvPr>
          <p:cNvSpPr txBox="1"/>
          <p:nvPr/>
        </p:nvSpPr>
        <p:spPr>
          <a:xfrm>
            <a:off x="9215145" y="6732800"/>
            <a:ext cx="15555591" cy="155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Am I?  I was born in East End. And I received a Cultural Heritage Award in 2020.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2F4412-1DB7-4B78-A13F-A0477BA0455D}"/>
              </a:ext>
            </a:extLst>
          </p:cNvPr>
          <p:cNvSpPr txBox="1"/>
          <p:nvPr/>
        </p:nvSpPr>
        <p:spPr>
          <a:xfrm>
            <a:off x="1911350" y="10924960"/>
            <a:ext cx="22098000" cy="229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4800" b="1" dirty="0"/>
              <a:t>Instructions. </a:t>
            </a:r>
            <a:r>
              <a:rPr lang="en-GB" dirty="0"/>
              <a:t>Print and cut-out the six images below. On another sheet of paper, place  each image in the correct position to complete the picture above.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16B99-8854-4037-B156-032C9E43AB28}"/>
              </a:ext>
            </a:extLst>
          </p:cNvPr>
          <p:cNvSpPr txBox="1"/>
          <p:nvPr/>
        </p:nvSpPr>
        <p:spPr>
          <a:xfrm>
            <a:off x="9069408" y="1148528"/>
            <a:ext cx="13088060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 AM 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4E59F-91CE-419A-9990-5246A00256A6}"/>
              </a:ext>
            </a:extLst>
          </p:cNvPr>
          <p:cNvSpPr txBox="1"/>
          <p:nvPr/>
        </p:nvSpPr>
        <p:spPr>
          <a:xfrm>
            <a:off x="1980787" y="9616797"/>
            <a:ext cx="21709347" cy="155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your Research Skills: Ask someone, search the local newspaper or search </a:t>
            </a:r>
            <a:r>
              <a:rPr lang="en-GB"/>
              <a:t>the internet.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9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</TotalTime>
  <Words>115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CAYMAN</dc:title>
  <dc:creator>debratabora</dc:creator>
  <cp:lastModifiedBy>Debra Barnes-Tabora</cp:lastModifiedBy>
  <cp:revision>535</cp:revision>
  <dcterms:created xsi:type="dcterms:W3CDTF">2018-06-22T18:21:33Z</dcterms:created>
  <dcterms:modified xsi:type="dcterms:W3CDTF">2020-04-06T11:43:41Z</dcterms:modified>
</cp:coreProperties>
</file>